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8" r:id="rId3"/>
    <p:sldId id="260" r:id="rId4"/>
    <p:sldId id="257" r:id="rId5"/>
    <p:sldId id="258" r:id="rId6"/>
    <p:sldId id="259" r:id="rId7"/>
    <p:sldId id="261" r:id="rId8"/>
    <p:sldId id="266" r:id="rId9"/>
    <p:sldId id="267" r:id="rId10"/>
    <p:sldId id="268" r:id="rId11"/>
    <p:sldId id="269" r:id="rId12"/>
    <p:sldId id="270" r:id="rId13"/>
    <p:sldId id="262" r:id="rId14"/>
    <p:sldId id="263" r:id="rId15"/>
    <p:sldId id="264" r:id="rId16"/>
    <p:sldId id="265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7" r:id="rId25"/>
  </p:sldIdLst>
  <p:sldSz cx="12192000" cy="6858000"/>
  <p:notesSz cx="6858000" cy="9144000"/>
  <p:embeddedFontLst>
    <p:embeddedFont>
      <p:font typeface="a시나리오" panose="02020600000000000000" pitchFamily="18" charset="-127"/>
      <p:regular r:id="rId26"/>
    </p:embeddedFont>
    <p:embeddedFont>
      <p:font typeface="a찐빵B" panose="02020600000000000000" pitchFamily="18" charset="-127"/>
      <p:regular r:id="rId27"/>
    </p:embeddedFont>
    <p:embeddedFont>
      <p:font typeface="a찐빵M" panose="02020600000000000000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48E"/>
    <a:srgbClr val="FEB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3A179-AA87-4864-8107-E76D3A8A6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18D666-B3B5-403E-B621-3183B0B7C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74B36-B04E-49F6-A533-A9498254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8A801-11A9-4425-960E-13AAF13D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98BBD-30EF-4215-84F2-F5CA6A9C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78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2A645-C1E8-450A-A8E9-8458107F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AC9244-07AF-4114-9F3C-90F5551E7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F865E-389A-455C-BD82-CF94B916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C0DE1-4587-490F-B536-EE8253F3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9B32E5-954E-47EB-802D-2250F71B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3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33D864-BEB0-41EC-BFB0-D821BC19B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6C49EF-84DD-43B7-9F0A-FB65BB543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AE875-DE0B-4761-9761-D6C7CE98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4571A-4835-45A6-84FD-B590B438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6FE0B-F459-4727-BE6E-80E9C3AA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91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4A52A-F40F-42C5-9903-00481215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5A0E0-A0BF-4947-8E9C-764E89E7E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B418F-52F2-49E3-AF4E-B386D9A8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DF76C-3475-493A-BF69-D163A543D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C334F-143B-4CBE-BA25-BBF59CE7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65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46FE6-9A73-40A5-A7FB-9E76AF86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11EAE8-5938-4C32-9B35-B8F08CAE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B1067-DD08-44D1-B2E9-B85B7748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D40266-9D39-42FD-BDBB-A8A9740B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A67EE-D896-4EC0-A5AD-2B0E881B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9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C33A0-3929-4D80-828A-8196725A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C18FC-A066-4A6F-A3B3-57928DCDC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BF99A4-B69F-4E6C-A42E-42A009E3D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7AA6B1-69D3-4E0E-B15F-AA177104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B451F-239D-4A3F-A1EF-5B009DC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C87B8A-F05A-4822-B9E7-25A13772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4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EF9FE-E1FB-4FAF-843A-0EB30BED1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E141DA-C597-4E03-8EC4-EE93385AE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70259-5449-4FC3-98E6-EAE304A40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FC12E1-9F80-455F-9015-1DFBAFFC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CE950F-EF9D-451A-A8C4-1076003EC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2BEC0-2721-45E4-A996-2CDF1EB6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FF8CC2-E937-48E6-81EC-0D6F27A7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C341D1-4136-4E4A-B455-BB6951B7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C0023-23F1-42B1-A61A-C35B990D0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1708CE-0443-40AD-AD5A-2D72D958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2CDD38-0D8C-4BDD-AE09-14FA12D8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941EEA-8875-49D4-AEE6-DDC49CEC3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17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BD8A5D-01B6-4835-8502-55722DD9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374FD8-C39B-4EA6-AF51-004F8D24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387083-87C9-4830-B45F-518D9DF0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67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3E2D8-F375-4465-9D1C-CC949E23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72142-56CF-4CF4-8DB9-292C48C2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613143-B962-4FCD-B9F2-E6F0927A9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9AFD79-9105-42D2-BB82-AB879853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423A8-5B8A-451C-891A-4FB795E1F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4139A0-BDC7-4A45-97B5-8DCA676B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5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7C4F7-923F-4D42-BCF1-DF49E98A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1B9278-780C-43C8-BE56-0B33EEE12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F83E7B-9CB4-40FF-AE6C-7356FE7E1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3AA0EA-0689-4FD7-942B-21BF9AC6D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3AEAF-826A-4501-9079-67A00842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9F2E5-1924-484F-AB9B-1344BFD5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0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4FF8B-44E1-4F31-BA35-1D79A1BD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870F4-CCAD-4667-8761-A303FA8F8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2FA50-FEFA-4ADF-9F7D-A748CCDBB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2B9E2-4F57-4BAC-8E66-9DE5FFCEF252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92521-C363-46B0-956D-1B5330CA5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DB8179-82E3-4260-AE53-A912C475C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4F42D-3E45-47AE-8009-5348919C93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45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4CCCC-93D9-4BF3-A639-2D9B362FB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/>
                </a:solidFill>
                <a:latin typeface="a찐빵B" panose="02020600000000000000" pitchFamily="18" charset="-127"/>
                <a:ea typeface="a찐빵B" panose="02020600000000000000" pitchFamily="18" charset="-127"/>
              </a:rPr>
              <a:t>방중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717A7-9A10-4108-94AD-428F66E49A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latin typeface="a찐빵B" panose="02020600000000000000" pitchFamily="18" charset="-127"/>
                <a:ea typeface="a찐빵B" panose="02020600000000000000" pitchFamily="18" charset="-127"/>
              </a:rPr>
              <a:t>문채연</a:t>
            </a:r>
            <a:endParaRPr lang="ko-KR" altLang="en-US" dirty="0">
              <a:latin typeface="a찐빵B" panose="02020600000000000000" pitchFamily="18" charset="-127"/>
              <a:ea typeface="a찐빵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14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D95BA-CB87-4F90-88A3-A7A2B7EC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Class Weapon(Drawable):</a:t>
            </a:r>
            <a:endParaRPr lang="ko-KR" altLang="en-US" dirty="0">
              <a:latin typeface="a찐빵B" panose="02020600000000000000" pitchFamily="18" charset="-127"/>
              <a:ea typeface="a찐빵B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59F27-E527-4CCD-B645-43580E8B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4861"/>
            <a:ext cx="10515600" cy="12321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총알의 스피드는 </a:t>
            </a:r>
            <a:r>
              <a:rPr lang="en-US" altLang="ko-KR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총알의 좌표는 </a:t>
            </a:r>
            <a:r>
              <a:rPr lang="en-US" altLang="ko-KR" sz="2000" dirty="0" err="1">
                <a:latin typeface="a찐빵M" panose="02020600000000000000" pitchFamily="18" charset="-127"/>
                <a:ea typeface="a찐빵M" panose="02020600000000000000" pitchFamily="18" charset="-127"/>
              </a:rPr>
              <a:t>xy</a:t>
            </a: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리스트를 만들어서 </a:t>
            </a:r>
            <a:r>
              <a:rPr lang="ko-KR" altLang="en-US" sz="2000" dirty="0" err="1">
                <a:latin typeface="a찐빵M" panose="02020600000000000000" pitchFamily="18" charset="-127"/>
                <a:ea typeface="a찐빵M" panose="02020600000000000000" pitchFamily="18" charset="-127"/>
              </a:rPr>
              <a:t>받아냄</a:t>
            </a:r>
            <a:endParaRPr lang="ko-KR" altLang="en-US" sz="2000" dirty="0">
              <a:latin typeface="a찐빵M" panose="02020600000000000000" pitchFamily="18" charset="-127"/>
              <a:ea typeface="a찐빵M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332C3-4ACA-483B-9047-858C58D8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6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3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244A3-644F-4C42-A3B4-20115B81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Class Parrot(Drawable): </a:t>
            </a:r>
            <a:endParaRPr lang="ko-KR" altLang="en-US" dirty="0">
              <a:latin typeface="a찐빵B" panose="02020600000000000000" pitchFamily="18" charset="-127"/>
              <a:ea typeface="a찐빵B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7D156-5CDA-4EB4-96A3-4C90CA9FB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151" y="1562293"/>
            <a:ext cx="7733191" cy="3932131"/>
          </a:xfrm>
          <a:prstGeom prst="rect">
            <a:avLst/>
          </a:prstGeom>
        </p:spPr>
      </p:pic>
      <p:pic>
        <p:nvPicPr>
          <p:cNvPr id="6" name="내용 개체 틀 5" descr="동물, 앵무새이(가) 표시된 사진&#10;&#10;자동 생성된 설명">
            <a:extLst>
              <a:ext uri="{FF2B5EF4-FFF2-40B4-BE49-F238E27FC236}">
                <a16:creationId xmlns:a16="http://schemas.microsoft.com/office/drawing/2014/main" id="{68A47FF5-55F9-406D-BF23-5355EDDD8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185" y="2944667"/>
            <a:ext cx="933542" cy="933542"/>
          </a:xfrm>
        </p:spPr>
      </p:pic>
      <p:pic>
        <p:nvPicPr>
          <p:cNvPr id="8" name="그림 7" descr="식물, 꽃이(가) 표시된 사진&#10;&#10;자동 생성된 설명">
            <a:extLst>
              <a:ext uri="{FF2B5EF4-FFF2-40B4-BE49-F238E27FC236}">
                <a16:creationId xmlns:a16="http://schemas.microsoft.com/office/drawing/2014/main" id="{9096EE25-91B6-4828-B86A-8F8B7BF03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472" y="2922989"/>
            <a:ext cx="76200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BA4B0F-CB71-4A01-9CA9-6CB96EEED0D3}"/>
              </a:ext>
            </a:extLst>
          </p:cNvPr>
          <p:cNvSpPr txBox="1"/>
          <p:nvPr/>
        </p:nvSpPr>
        <p:spPr>
          <a:xfrm>
            <a:off x="2441360" y="5646198"/>
            <a:ext cx="763479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랜덤으로 객체의 이미지를 받음</a:t>
            </a:r>
            <a:r>
              <a:rPr lang="en-US" altLang="ko-KR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총알을 맞으면 터지는 속성</a:t>
            </a:r>
            <a:endParaRPr lang="en-US" altLang="ko-KR" sz="2000" dirty="0">
              <a:latin typeface="a찐빵M" panose="02020600000000000000" pitchFamily="18" charset="-127"/>
              <a:ea typeface="a찐빵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22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FE7C0-E6B7-4BAB-8FDC-022D8F0A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Class </a:t>
            </a:r>
            <a:r>
              <a:rPr lang="en-US" altLang="ko-KR" dirty="0" err="1">
                <a:latin typeface="a찐빵B" panose="02020600000000000000" pitchFamily="18" charset="-127"/>
                <a:ea typeface="a찐빵B" panose="02020600000000000000" pitchFamily="18" charset="-127"/>
              </a:rPr>
              <a:t>CrazyParrot</a:t>
            </a:r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(Parrot):</a:t>
            </a:r>
            <a:endParaRPr lang="ko-KR" altLang="en-US" dirty="0">
              <a:latin typeface="a찐빵B" panose="02020600000000000000" pitchFamily="18" charset="-127"/>
              <a:ea typeface="a찐빵B" panose="02020600000000000000" pitchFamily="18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1883E2F-3B6D-4D4B-8BEC-E20EF86DF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196" y="1690688"/>
            <a:ext cx="7945607" cy="2864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024B3-07EC-431D-A19A-C9E82A9618C9}"/>
              </a:ext>
            </a:extLst>
          </p:cNvPr>
          <p:cNvSpPr txBox="1"/>
          <p:nvPr/>
        </p:nvSpPr>
        <p:spPr>
          <a:xfrm>
            <a:off x="2123196" y="4924206"/>
            <a:ext cx="9365942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랜덤으로 이미지를 가져오기 때문에 상속을 받았음</a:t>
            </a:r>
            <a:endParaRPr lang="en-US" altLang="ko-KR" sz="2000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변수 </a:t>
            </a:r>
            <a:r>
              <a:rPr lang="en-US" altLang="ko-KR" sz="2000" dirty="0" err="1">
                <a:latin typeface="a찐빵M" panose="02020600000000000000" pitchFamily="18" charset="-127"/>
                <a:ea typeface="a찐빵M" panose="02020600000000000000" pitchFamily="18" charset="-127"/>
              </a:rPr>
              <a:t>isPass</a:t>
            </a:r>
            <a:r>
              <a:rPr lang="en-US" altLang="ko-KR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(</a:t>
            </a: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지나친 앵무새 수</a:t>
            </a:r>
            <a:r>
              <a:rPr lang="en-US" altLang="ko-KR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) </a:t>
            </a: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추가</a:t>
            </a:r>
            <a:endParaRPr lang="en-US" altLang="ko-KR" sz="2000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이 앵무새는 이상하기 때문에 터질 수 없다</a:t>
            </a:r>
            <a:r>
              <a:rPr lang="en-US" altLang="ko-KR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.</a:t>
            </a:r>
            <a:endParaRPr lang="ko-KR" altLang="en-US" sz="2000" dirty="0">
              <a:latin typeface="a찐빵M" panose="02020600000000000000" pitchFamily="18" charset="-127"/>
              <a:ea typeface="a찐빵M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A0AF1C-6BE1-47A1-860A-DFECC50F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37">
            <a:off x="8547808" y="1580779"/>
            <a:ext cx="915787" cy="10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1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7154C-A1A6-453A-8866-5C7DE3EC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Function </a:t>
            </a:r>
            <a:r>
              <a:rPr lang="ko-KR" altLang="en-US" dirty="0">
                <a:latin typeface="a찐빵B" panose="02020600000000000000" pitchFamily="18" charset="-127"/>
                <a:ea typeface="a찐빵B" panose="02020600000000000000" pitchFamily="18" charset="-127"/>
              </a:rPr>
              <a:t>구상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90A94-5F7A-48EE-8ACF-9DFEC8C00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519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>
                <a:latin typeface="a찐빵M" panose="02020600000000000000" pitchFamily="18" charset="-127"/>
                <a:ea typeface="a찐빵M" panose="02020600000000000000" pitchFamily="18" charset="-127"/>
              </a:rPr>
              <a:t>wScore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 : 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화면 상단에 점수를 나타냄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err="1">
                <a:latin typeface="a찐빵M" panose="02020600000000000000" pitchFamily="18" charset="-127"/>
                <a:ea typeface="a찐빵M" panose="02020600000000000000" pitchFamily="18" charset="-127"/>
              </a:rPr>
              <a:t>wPassed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 : 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화면 상단에 지나간 이상한 앵무새 수를 나타냄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</p:txBody>
      </p:sp>
      <p:pic>
        <p:nvPicPr>
          <p:cNvPr id="4" name="그림 3" descr="벽, 모니터, 화면, 실내이(가) 표시된 사진&#10;&#10;자동 생성된 설명">
            <a:extLst>
              <a:ext uri="{FF2B5EF4-FFF2-40B4-BE49-F238E27FC236}">
                <a16:creationId xmlns:a16="http://schemas.microsoft.com/office/drawing/2014/main" id="{A44BE2C2-1713-4CEF-8259-AE8C6195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19" y="2636670"/>
            <a:ext cx="8148961" cy="3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0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12BBD-2C11-4147-8FD8-B8B4CCBF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Function </a:t>
            </a:r>
            <a:r>
              <a:rPr lang="ko-KR" altLang="en-US" dirty="0">
                <a:latin typeface="a찐빵B" panose="02020600000000000000" pitchFamily="18" charset="-127"/>
                <a:ea typeface="a찐빵B" panose="02020600000000000000" pitchFamily="18" charset="-127"/>
              </a:rPr>
              <a:t>구상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763881-98C8-48DF-A807-D7D63288C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4129"/>
            <a:ext cx="7450540" cy="4632613"/>
          </a:xfrm>
          <a:prstGeom prst="rect">
            <a:avLst/>
          </a:prstGeom>
        </p:spPr>
      </p:pic>
      <p:pic>
        <p:nvPicPr>
          <p:cNvPr id="6" name="그림 5" descr="실외, 운송이(가) 표시된 사진&#10;&#10;자동 생성된 설명">
            <a:extLst>
              <a:ext uri="{FF2B5EF4-FFF2-40B4-BE49-F238E27FC236}">
                <a16:creationId xmlns:a16="http://schemas.microsoft.com/office/drawing/2014/main" id="{586548E4-BEA9-4C47-BAD3-3C6840B65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40" y="166873"/>
            <a:ext cx="2612255" cy="3047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D59E7F-40E5-414C-AE9E-8927690D4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40" y="3357395"/>
            <a:ext cx="2789067" cy="32539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3CE517A-1DC3-4302-9EED-37AE13DD3EF1}"/>
              </a:ext>
            </a:extLst>
          </p:cNvPr>
          <p:cNvCxnSpPr>
            <a:stCxn id="6" idx="1"/>
          </p:cNvCxnSpPr>
          <p:nvPr/>
        </p:nvCxnSpPr>
        <p:spPr>
          <a:xfrm flipH="1">
            <a:off x="5157926" y="1690688"/>
            <a:ext cx="3301014" cy="109690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4609653-7BED-45DE-8551-345D75B60924}"/>
              </a:ext>
            </a:extLst>
          </p:cNvPr>
          <p:cNvCxnSpPr>
            <a:cxnSpLocks/>
          </p:cNvCxnSpPr>
          <p:nvPr/>
        </p:nvCxnSpPr>
        <p:spPr>
          <a:xfrm flipH="1" flipV="1">
            <a:off x="5362113" y="4749759"/>
            <a:ext cx="3096827" cy="118940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02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FB815-2CCC-465F-B433-E2D088F7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Function </a:t>
            </a:r>
            <a:r>
              <a:rPr lang="ko-KR" altLang="en-US" dirty="0">
                <a:latin typeface="a찐빵B" panose="02020600000000000000" pitchFamily="18" charset="-127"/>
                <a:ea typeface="a찐빵B" panose="02020600000000000000" pitchFamily="18" charset="-127"/>
              </a:rPr>
              <a:t>구상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CE8A32D-89B4-462B-ACAB-EF2C2D20F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98" y="261938"/>
            <a:ext cx="3810000" cy="2857500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42917-7EA0-4420-9CBD-8068BADD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38268" cy="463041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AE648DE-9DBA-438D-BD8E-884B10C1605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09351" y="1690688"/>
            <a:ext cx="3099047" cy="1194555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830418-B7AA-4641-B31E-A12057678A74}"/>
              </a:ext>
            </a:extLst>
          </p:cNvPr>
          <p:cNvSpPr txBox="1"/>
          <p:nvPr/>
        </p:nvSpPr>
        <p:spPr>
          <a:xfrm>
            <a:off x="8008398" y="4336315"/>
            <a:ext cx="408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찐빵M" panose="02020600000000000000" pitchFamily="18" charset="-127"/>
                <a:ea typeface="a찐빵M" panose="02020600000000000000" pitchFamily="18" charset="-127"/>
              </a:rPr>
              <a:t>배경음악을 멈추고</a:t>
            </a:r>
            <a:endParaRPr lang="en-US" altLang="ko-KR" sz="2400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r>
              <a:rPr lang="ko-KR" altLang="en-US" sz="2400" dirty="0">
                <a:latin typeface="a찐빵M" panose="02020600000000000000" pitchFamily="18" charset="-127"/>
                <a:ea typeface="a찐빵M" panose="02020600000000000000" pitchFamily="18" charset="-127"/>
              </a:rPr>
              <a:t>게임오버 음악을 재생합니다</a:t>
            </a:r>
          </a:p>
        </p:txBody>
      </p:sp>
    </p:spTree>
    <p:extLst>
      <p:ext uri="{BB962C8B-B14F-4D97-AF65-F5344CB8AC3E}">
        <p14:creationId xmlns:p14="http://schemas.microsoft.com/office/powerpoint/2010/main" val="255880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EF61E-5C29-432F-A886-6DBD2BAA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찐빵B" panose="02020600000000000000" pitchFamily="18" charset="-127"/>
                <a:ea typeface="a찐빵B" panose="02020600000000000000" pitchFamily="18" charset="-127"/>
              </a:rPr>
              <a:t>간략한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399BC-32D0-4FA5-ADDB-16E4FB8CB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1873" y="3830700"/>
            <a:ext cx="4314825" cy="28860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>
                <a:latin typeface="a찐빵M" panose="02020600000000000000" pitchFamily="18" charset="-127"/>
                <a:ea typeface="a찐빵M" panose="02020600000000000000" pitchFamily="18" charset="-127"/>
              </a:rPr>
              <a:t>게임판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 설정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, 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소리 설정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필요한 객체들을 생성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게임 시작 함수 실행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AEAD6C-13C0-4D48-BA1A-5AE2510C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73" y="654875"/>
            <a:ext cx="6215369" cy="2886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127F34-5706-4D93-9602-B6248D77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42" y="1537961"/>
            <a:ext cx="4772440" cy="45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4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401EC-232E-404F-BFC2-C620367A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A61CF6-B7D0-42C2-8283-562BD51F6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750C9-DE85-4421-BF77-13DBD7FB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81" y="365125"/>
            <a:ext cx="7920038" cy="5594398"/>
          </a:xfrm>
          <a:prstGeom prst="rect">
            <a:avLst/>
          </a:prstGeom>
        </p:spPr>
      </p:pic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C333742B-96A9-481F-BB0E-77759986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149" y="1825625"/>
            <a:ext cx="1565870" cy="15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01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166BB-602C-47F0-87BC-E3D7895E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5C13B-6E82-43A0-9AB7-090D0CE45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C91273-76C2-40B6-9AC0-2B2964AB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645" y="517525"/>
            <a:ext cx="8191927" cy="5283200"/>
          </a:xfrm>
          <a:prstGeom prst="rect">
            <a:avLst/>
          </a:prstGeom>
        </p:spPr>
      </p:pic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C0981AE9-7743-4805-AD02-C90F4E5AD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84" y="2161580"/>
            <a:ext cx="997545" cy="9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41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3662C-15C5-45B5-8A4F-34DED868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E127A-6B9F-42B5-A69C-AB99046A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1D01A6-4EFA-46D0-B6B2-6F198125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245943"/>
            <a:ext cx="6672263" cy="6366113"/>
          </a:xfrm>
          <a:prstGeom prst="rect">
            <a:avLst/>
          </a:prstGeom>
        </p:spPr>
      </p:pic>
      <p:pic>
        <p:nvPicPr>
          <p:cNvPr id="5" name="내용 개체 틀 5" descr="동물, 앵무새이(가) 표시된 사진&#10;&#10;자동 생성된 설명">
            <a:extLst>
              <a:ext uri="{FF2B5EF4-FFF2-40B4-BE49-F238E27FC236}">
                <a16:creationId xmlns:a16="http://schemas.microsoft.com/office/drawing/2014/main" id="{F02F9F60-173C-41FD-BC3E-C3351AAC0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38" y="974693"/>
            <a:ext cx="933542" cy="933542"/>
          </a:xfrm>
          <a:prstGeom prst="rect">
            <a:avLst/>
          </a:prstGeom>
        </p:spPr>
      </p:pic>
      <p:pic>
        <p:nvPicPr>
          <p:cNvPr id="6" name="그림 5" descr="식물, 꽃이(가) 표시된 사진&#10;&#10;자동 생성된 설명">
            <a:extLst>
              <a:ext uri="{FF2B5EF4-FFF2-40B4-BE49-F238E27FC236}">
                <a16:creationId xmlns:a16="http://schemas.microsoft.com/office/drawing/2014/main" id="{D1CCC45F-F944-4A69-97FB-2DF72D225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69" y="2300256"/>
            <a:ext cx="1090937" cy="1090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D632A3-A146-4935-94CB-5A3B19938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78" y="3783214"/>
            <a:ext cx="1229003" cy="12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2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5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39059-5929-4196-88B2-A9241B24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Aladdin Shooting Game 2019-09-05 19-29-22">
            <a:hlinkClick r:id="" action="ppaction://media"/>
            <a:extLst>
              <a:ext uri="{FF2B5EF4-FFF2-40B4-BE49-F238E27FC236}">
                <a16:creationId xmlns:a16="http://schemas.microsoft.com/office/drawing/2014/main" id="{8CE2D7BD-7EB6-4904-8724-4173D778EA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5294" y="365125"/>
            <a:ext cx="5281412" cy="6178553"/>
          </a:xfrm>
        </p:spPr>
      </p:pic>
    </p:spTree>
    <p:extLst>
      <p:ext uri="{BB962C8B-B14F-4D97-AF65-F5344CB8AC3E}">
        <p14:creationId xmlns:p14="http://schemas.microsoft.com/office/powerpoint/2010/main" val="51162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D2E65-37FD-46B2-974C-36FDEA18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96546-D57E-4930-ACA0-DCDC190FC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0DE7F6-F521-4399-B2D7-D1437F57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93" y="523874"/>
            <a:ext cx="7415213" cy="5439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F4FA2-B8BC-4E05-97D6-5EF348271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37">
            <a:off x="7255940" y="542271"/>
            <a:ext cx="1390680" cy="16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2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9082C-80E8-4391-8AB1-9BBAA05F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36AE1-66EC-43D5-8708-C8CBBA86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3DE597-223B-4636-BF8D-45D0F0EA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64" y="241133"/>
            <a:ext cx="6718871" cy="63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017-7A25-4FB6-9C12-61A6F387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F8B66-B9AB-4B30-8671-B45B0E47E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9BBACB-5023-4793-BFB8-2D7753DA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027906"/>
            <a:ext cx="7467600" cy="46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5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39059-5929-4196-88B2-A9241B24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Aladdin Shooting Game 2019-09-05 19-29-22">
            <a:hlinkClick r:id="" action="ppaction://media"/>
            <a:extLst>
              <a:ext uri="{FF2B5EF4-FFF2-40B4-BE49-F238E27FC236}">
                <a16:creationId xmlns:a16="http://schemas.microsoft.com/office/drawing/2014/main" id="{8CE2D7BD-7EB6-4904-8724-4173D778EA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5294" y="365125"/>
            <a:ext cx="5281412" cy="6178553"/>
          </a:xfrm>
        </p:spPr>
      </p:pic>
    </p:spTree>
    <p:extLst>
      <p:ext uri="{BB962C8B-B14F-4D97-AF65-F5344CB8AC3E}">
        <p14:creationId xmlns:p14="http://schemas.microsoft.com/office/powerpoint/2010/main" val="414660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031B641-8424-4253-BEE5-21A53509A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0963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2"/>
                </a:solidFill>
                <a:latin typeface="a찐빵B" panose="02020600000000000000" pitchFamily="18" charset="-127"/>
                <a:ea typeface="a찐빵B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805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08FFB-5DF7-4E73-AD0E-DB69A346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찐빵B" panose="02020600000000000000" pitchFamily="18" charset="-127"/>
                <a:ea typeface="a찐빵B" panose="02020600000000000000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2A2E4-3437-4CEA-AA37-62E24A9B5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err="1">
                <a:latin typeface="a찐빵M" panose="02020600000000000000" pitchFamily="18" charset="-127"/>
                <a:ea typeface="a찐빵M" panose="02020600000000000000" pitchFamily="18" charset="-127"/>
              </a:rPr>
              <a:t>Pygame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에 대해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내가 만든 게임 스토리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, 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규칙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CLASS</a:t>
            </a:r>
          </a:p>
          <a:p>
            <a:pPr marL="514350" indent="-514350">
              <a:buAutoNum type="arabicPeriod"/>
            </a:pP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Function</a:t>
            </a:r>
          </a:p>
          <a:p>
            <a:pPr marL="514350" indent="-514350">
              <a:buAutoNum type="arabicPeriod"/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코드를 짠 간단한 과정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게임 플레이 영상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95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DFD4D-CF36-4DB6-8C32-3B87EE52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PYGAME</a:t>
            </a:r>
            <a:endParaRPr lang="ko-KR" altLang="en-US" dirty="0">
              <a:latin typeface="a찐빵B" panose="02020600000000000000" pitchFamily="18" charset="-127"/>
              <a:ea typeface="a찐빵B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A0EA6-39EB-44E6-B98F-D2B5FE57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a찐빵M" panose="02020600000000000000" pitchFamily="18" charset="-127"/>
                <a:ea typeface="a찐빵M" panose="02020600000000000000" pitchFamily="18" charset="-127"/>
              </a:rPr>
              <a:t>파이썬의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 게임을 만들 수 있는 라이브러리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설치 방법 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: ‘pip install </a:t>
            </a:r>
            <a:r>
              <a:rPr lang="en-US" altLang="ko-KR" dirty="0" err="1">
                <a:latin typeface="a찐빵M" panose="02020600000000000000" pitchFamily="18" charset="-127"/>
                <a:ea typeface="a찐빵M" panose="02020600000000000000" pitchFamily="18" charset="-127"/>
              </a:rPr>
              <a:t>pygame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’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8D63D-4F4A-4D8C-A617-C40B7AE1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37" y="3212951"/>
            <a:ext cx="7595706" cy="773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0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05AE8-B61C-4ED7-A8A1-CE41A69A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Aladdin Shooting Game</a:t>
            </a:r>
            <a:r>
              <a:rPr lang="en-US" altLang="ko-KR" sz="3000" dirty="0">
                <a:latin typeface="a찐빵B" panose="02020600000000000000" pitchFamily="18" charset="-127"/>
                <a:ea typeface="a찐빵B" panose="02020600000000000000" pitchFamily="18" charset="-127"/>
              </a:rPr>
              <a:t>(</a:t>
            </a:r>
            <a:r>
              <a:rPr lang="ko-KR" altLang="en-US" sz="3000" dirty="0">
                <a:latin typeface="a찐빵B" panose="02020600000000000000" pitchFamily="18" charset="-127"/>
                <a:ea typeface="a찐빵B" panose="02020600000000000000" pitchFamily="18" charset="-127"/>
              </a:rPr>
              <a:t>내가 만든 게임</a:t>
            </a:r>
            <a:r>
              <a:rPr lang="en-US" altLang="ko-KR" sz="3000" dirty="0">
                <a:latin typeface="a찐빵B" panose="02020600000000000000" pitchFamily="18" charset="-127"/>
                <a:ea typeface="a찐빵B" panose="02020600000000000000" pitchFamily="18" charset="-127"/>
              </a:rPr>
              <a:t>)</a:t>
            </a:r>
            <a:endParaRPr lang="ko-KR" altLang="en-US" sz="3000" dirty="0">
              <a:latin typeface="a찐빵B" panose="02020600000000000000" pitchFamily="18" charset="-127"/>
              <a:ea typeface="a찐빵B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8BE56-7BD7-4CE5-8D76-2AF6AF1A8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Story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자파의 심부름꾼인 앵무새가 자신의 앵무새 친구들을 데리고 알라딘과 </a:t>
            </a:r>
            <a:r>
              <a:rPr lang="ko-KR" altLang="en-US" dirty="0" err="1">
                <a:latin typeface="a찐빵M" panose="02020600000000000000" pitchFamily="18" charset="-127"/>
                <a:ea typeface="a찐빵M" panose="02020600000000000000" pitchFamily="18" charset="-127"/>
              </a:rPr>
              <a:t>자스민을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 공격해 요술램프를 가져오려고 한다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.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 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알라딘은 마법의 양탄자를 조작하고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, 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지니는 손가락으로 총을 쏴서 앵무새들을 방해한다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.</a:t>
            </a:r>
            <a:endParaRPr lang="ko-KR" altLang="en-US" dirty="0">
              <a:latin typeface="a찐빵M" panose="02020600000000000000" pitchFamily="18" charset="-127"/>
              <a:ea typeface="a찐빵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58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F884DBF-009B-4DEF-AB04-E366EA56D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28534"/>
            <a:ext cx="9144000" cy="4600931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&lt;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규칙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&gt;</a:t>
            </a:r>
          </a:p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친구 앵무새를 맞췄을 때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: </a:t>
            </a:r>
            <a:r>
              <a:rPr lang="en-US" altLang="ko-KR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+10</a:t>
            </a:r>
            <a:r>
              <a: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점</a:t>
            </a:r>
            <a:endParaRPr lang="en-US" altLang="ko-KR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시나리오" panose="02020600000000000000" pitchFamily="18" charset="-127"/>
              <a:ea typeface="a시나리오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친구 앵무새를 놓쳤을 때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: </a:t>
            </a:r>
            <a:r>
              <a:rPr lang="en-US" altLang="ko-KR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- 5</a:t>
            </a:r>
            <a:r>
              <a: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점</a:t>
            </a:r>
            <a:endParaRPr lang="en-US" altLang="ko-KR" sz="2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시나리오" panose="02020600000000000000" pitchFamily="18" charset="-127"/>
              <a:ea typeface="a시나리오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미친 앵무새는 </a:t>
            </a:r>
            <a:r>
              <a:rPr lang="ko-KR" altLang="en-US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못맞춰요</a:t>
            </a:r>
            <a:endParaRPr lang="en-US" altLang="ko-K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시나리오" panose="02020600000000000000" pitchFamily="18" charset="-127"/>
              <a:ea typeface="a시나리오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앵무새와 충돌했을 때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: </a:t>
            </a:r>
            <a:r>
              <a:rPr lang="en-US" altLang="ko-KR" sz="2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GAME OVER</a:t>
            </a:r>
          </a:p>
          <a:p>
            <a:endParaRPr lang="en-US" altLang="ko-KR" sz="1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시나리오" panose="02020600000000000000" pitchFamily="18" charset="-127"/>
              <a:ea typeface="a시나리오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&lt;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조작방법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&gt;</a:t>
            </a:r>
          </a:p>
          <a:p>
            <a:pPr marL="342900" indent="-342900">
              <a:buFont typeface="Wingdings" panose="05000000000000000000" pitchFamily="2" charset="2"/>
              <a:buChar char="ß"/>
            </a:pPr>
            <a:r>
              <a:rPr lang="en-US" altLang="ko-KR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  <a:sym typeface="Wingdings" panose="05000000000000000000" pitchFamily="2" charset="2"/>
              </a:rPr>
              <a:t> :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  <a:sym typeface="Wingdings" panose="05000000000000000000" pitchFamily="2" charset="2"/>
              </a:rPr>
              <a:t>알라딘을 좌우로 움직여요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 </a:t>
            </a:r>
          </a:p>
          <a:p>
            <a:r>
              <a:rPr lang="en-US" altLang="ko-KR" sz="28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Spacebar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 : </a:t>
            </a:r>
            <a:r>
              <a:rPr lang="ko-KR" altLang="en-US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지니가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시나리오" panose="02020600000000000000" pitchFamily="18" charset="-127"/>
                <a:ea typeface="a시나리오" panose="02020600000000000000" pitchFamily="18" charset="-127"/>
              </a:rPr>
              <a:t> 총을 쏴요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ECBBA6-672B-4961-9EEC-31AF92AFF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2167116"/>
            <a:ext cx="476250" cy="476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F559E4-872A-4BB6-B092-63CE4BCB3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2643366"/>
            <a:ext cx="476250" cy="476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BDFAB5-37AB-4AB5-A6BD-BB6155412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16" y="1647825"/>
            <a:ext cx="476250" cy="476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8370F2-5F2B-4ED7-B64F-C09462976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74" y="3064399"/>
            <a:ext cx="729199" cy="7291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3C099-512B-4504-9B7D-7F52876AA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44958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7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7FDFD-9465-42A9-B181-8B27C0F7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CLASS </a:t>
            </a:r>
            <a:r>
              <a:rPr lang="ko-KR" altLang="en-US" dirty="0">
                <a:latin typeface="a찐빵B" panose="02020600000000000000" pitchFamily="18" charset="-127"/>
                <a:ea typeface="a찐빵B" panose="02020600000000000000" pitchFamily="18" charset="-127"/>
              </a:rPr>
              <a:t>구상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5CC31-A1BA-4279-8B2D-504E8E703C78}"/>
              </a:ext>
            </a:extLst>
          </p:cNvPr>
          <p:cNvSpPr txBox="1"/>
          <p:nvPr/>
        </p:nvSpPr>
        <p:spPr>
          <a:xfrm>
            <a:off x="4538662" y="1439863"/>
            <a:ext cx="3114676" cy="123110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en-US" altLang="ko-KR" sz="2000" b="1" dirty="0"/>
              <a:t>Drawable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객체에 관한 성질</a:t>
            </a:r>
            <a:endParaRPr lang="en-US" altLang="ko-KR" dirty="0"/>
          </a:p>
          <a:p>
            <a:r>
              <a:rPr lang="en-US" altLang="ko-KR" dirty="0"/>
              <a:t>	def </a:t>
            </a:r>
            <a:r>
              <a:rPr lang="ko-KR" altLang="en-US" dirty="0"/>
              <a:t>객체를 그리기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7BDE3-2979-45D2-B53E-2C118FC3F67D}"/>
              </a:ext>
            </a:extLst>
          </p:cNvPr>
          <p:cNvSpPr txBox="1"/>
          <p:nvPr/>
        </p:nvSpPr>
        <p:spPr>
          <a:xfrm>
            <a:off x="838200" y="3249613"/>
            <a:ext cx="3114676" cy="95410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en-US" altLang="ko-KR" sz="2000" b="1" dirty="0"/>
              <a:t>Aladdin</a:t>
            </a:r>
            <a:r>
              <a:rPr lang="en-US" altLang="ko-KR" dirty="0"/>
              <a:t>(Drawable):</a:t>
            </a:r>
          </a:p>
          <a:p>
            <a:r>
              <a:rPr lang="en-US" altLang="ko-KR" dirty="0"/>
              <a:t>        </a:t>
            </a:r>
            <a:r>
              <a:rPr lang="ko-KR" altLang="en-US" dirty="0"/>
              <a:t>점수 변수 추가</a:t>
            </a:r>
            <a:r>
              <a:rPr lang="en-US" altLang="ko-KR" dirty="0"/>
              <a:t>(score)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9A9B0-F1DC-483B-8F3E-14CC60B6D174}"/>
              </a:ext>
            </a:extLst>
          </p:cNvPr>
          <p:cNvSpPr txBox="1"/>
          <p:nvPr/>
        </p:nvSpPr>
        <p:spPr>
          <a:xfrm>
            <a:off x="4538662" y="3249613"/>
            <a:ext cx="3114676" cy="178510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en-US" altLang="ko-KR" sz="2000" b="1" dirty="0"/>
              <a:t>Parrot</a:t>
            </a:r>
            <a:r>
              <a:rPr lang="en-US" altLang="ko-KR" dirty="0"/>
              <a:t>(Drawable):</a:t>
            </a:r>
          </a:p>
          <a:p>
            <a:r>
              <a:rPr lang="en-US" altLang="ko-KR" dirty="0"/>
              <a:t>    parrot</a:t>
            </a:r>
            <a:r>
              <a:rPr lang="ko-KR" altLang="en-US" dirty="0"/>
              <a:t>들 이미지에 관한 리스트 추가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객체가 총맞았는지 여부 추가 </a:t>
            </a:r>
            <a:r>
              <a:rPr lang="en-US" altLang="ko-KR" dirty="0"/>
              <a:t>(</a:t>
            </a:r>
            <a:r>
              <a:rPr lang="en-US" altLang="ko-KR" dirty="0" err="1"/>
              <a:t>isShot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FD9A8-A916-43DA-981C-9D543D278CEF}"/>
              </a:ext>
            </a:extLst>
          </p:cNvPr>
          <p:cNvSpPr txBox="1"/>
          <p:nvPr/>
        </p:nvSpPr>
        <p:spPr>
          <a:xfrm>
            <a:off x="8262939" y="3249613"/>
            <a:ext cx="3114676" cy="67710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en-US" altLang="ko-KR" sz="2000" b="1" dirty="0"/>
              <a:t>Weapon</a:t>
            </a:r>
            <a:r>
              <a:rPr lang="en-US" altLang="ko-KR" dirty="0"/>
              <a:t>(Drawable):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CC0F7-699D-42A3-A148-06EB50C39104}"/>
              </a:ext>
            </a:extLst>
          </p:cNvPr>
          <p:cNvSpPr txBox="1"/>
          <p:nvPr/>
        </p:nvSpPr>
        <p:spPr>
          <a:xfrm>
            <a:off x="3725465" y="5418137"/>
            <a:ext cx="4741070" cy="95410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en-US" altLang="ko-KR" sz="2000" b="1" dirty="0" err="1"/>
              <a:t>Crazyarrot</a:t>
            </a:r>
            <a:r>
              <a:rPr lang="en-US" altLang="ko-KR" dirty="0"/>
              <a:t>(Parrot):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알라딘이 앵무새를 </a:t>
            </a:r>
            <a:r>
              <a:rPr lang="ko-KR" altLang="en-US" dirty="0" err="1"/>
              <a:t>몇마리</a:t>
            </a:r>
            <a:r>
              <a:rPr lang="ko-KR" altLang="en-US" dirty="0"/>
              <a:t> 지나쳤는지에 관한 변수 추가</a:t>
            </a:r>
            <a:r>
              <a:rPr lang="en-US" altLang="ko-KR" dirty="0"/>
              <a:t>(</a:t>
            </a:r>
            <a:r>
              <a:rPr lang="en-US" altLang="ko-KR" dirty="0" err="1"/>
              <a:t>isPass</a:t>
            </a:r>
            <a:r>
              <a:rPr lang="en-US" altLang="ko-KR" dirty="0"/>
              <a:t>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FC172B-9373-430B-9B0B-2A6646530EA0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096000" y="2670969"/>
            <a:ext cx="0" cy="578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57CC48-939A-4734-9F45-2D70A5C51A9D}"/>
              </a:ext>
            </a:extLst>
          </p:cNvPr>
          <p:cNvCxnSpPr>
            <a:stCxn id="8" idx="0"/>
          </p:cNvCxnSpPr>
          <p:nvPr/>
        </p:nvCxnSpPr>
        <p:spPr>
          <a:xfrm flipV="1">
            <a:off x="2395538" y="3038475"/>
            <a:ext cx="0" cy="211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0516709-C658-476D-B238-C00E68D1F6E5}"/>
              </a:ext>
            </a:extLst>
          </p:cNvPr>
          <p:cNvCxnSpPr/>
          <p:nvPr/>
        </p:nvCxnSpPr>
        <p:spPr>
          <a:xfrm flipV="1">
            <a:off x="9820277" y="3038475"/>
            <a:ext cx="0" cy="211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CA6EF3B-BD6D-40F4-AFDF-D5F5F710E34F}"/>
              </a:ext>
            </a:extLst>
          </p:cNvPr>
          <p:cNvCxnSpPr/>
          <p:nvPr/>
        </p:nvCxnSpPr>
        <p:spPr>
          <a:xfrm>
            <a:off x="2395538" y="3038475"/>
            <a:ext cx="74247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821FA76-060A-4C63-866D-2C1449BC42CF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V="1">
            <a:off x="6096000" y="5034717"/>
            <a:ext cx="0" cy="383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45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71D3B-B2ED-4470-A431-2C6D559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Class Drawable:</a:t>
            </a:r>
            <a:endParaRPr lang="ko-KR" altLang="en-US" dirty="0">
              <a:latin typeface="a찐빵B" panose="02020600000000000000" pitchFamily="18" charset="-127"/>
              <a:ea typeface="a찐빵B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59FBEA-07CA-4A4F-9965-3953FDCE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656" y="1825625"/>
            <a:ext cx="5015144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그려지게 하는 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draw 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함수</a:t>
            </a: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터지는 객체이면 </a:t>
            </a:r>
            <a:r>
              <a:rPr lang="en-US" altLang="ko-KR" dirty="0" err="1">
                <a:latin typeface="a찐빵M" panose="02020600000000000000" pitchFamily="18" charset="-127"/>
                <a:ea typeface="a찐빵M" panose="02020600000000000000" pitchFamily="18" charset="-127"/>
              </a:rPr>
              <a:t>self.bang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을 만든다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객체의 이미지의 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x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좌표와 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y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좌표를 각각 </a:t>
            </a:r>
            <a:r>
              <a:rPr lang="en-US" altLang="ko-KR" dirty="0" err="1">
                <a:latin typeface="a찐빵M" panose="02020600000000000000" pitchFamily="18" charset="-127"/>
                <a:ea typeface="a찐빵M" panose="02020600000000000000" pitchFamily="18" charset="-127"/>
              </a:rPr>
              <a:t>self.x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와 </a:t>
            </a:r>
            <a:r>
              <a:rPr lang="en-US" altLang="ko-KR" dirty="0" err="1">
                <a:latin typeface="a찐빵M" panose="02020600000000000000" pitchFamily="18" charset="-127"/>
                <a:ea typeface="a찐빵M" panose="02020600000000000000" pitchFamily="18" charset="-127"/>
              </a:rPr>
              <a:t>self.y</a:t>
            </a:r>
            <a:r>
              <a:rPr lang="ko-KR" altLang="en-US" dirty="0">
                <a:latin typeface="a찐빵M" panose="02020600000000000000" pitchFamily="18" charset="-127"/>
                <a:ea typeface="a찐빵M" panose="02020600000000000000" pitchFamily="18" charset="-127"/>
              </a:rPr>
              <a:t>에 저장한다</a:t>
            </a:r>
            <a:r>
              <a:rPr lang="en-US" altLang="ko-KR" dirty="0">
                <a:latin typeface="a찐빵M" panose="02020600000000000000" pitchFamily="18" charset="-127"/>
                <a:ea typeface="a찐빵M" panose="02020600000000000000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BD8FD4-309B-4D8D-BB1A-98729CFF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4956"/>
            <a:ext cx="5280689" cy="50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3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73682-E218-48EA-B1ED-72FBD600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찐빵B" panose="02020600000000000000" pitchFamily="18" charset="-127"/>
                <a:ea typeface="a찐빵B" panose="02020600000000000000" pitchFamily="18" charset="-127"/>
              </a:rPr>
              <a:t>Class Aladdin(Drawable):</a:t>
            </a:r>
            <a:endParaRPr lang="ko-KR" altLang="en-US" dirty="0">
              <a:latin typeface="a찐빵B" panose="02020600000000000000" pitchFamily="18" charset="-127"/>
              <a:ea typeface="a찐빵B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33797-BDD3-4923-9B73-592D6355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4" y="1429182"/>
            <a:ext cx="11537411" cy="3999636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B0AEF0-8E5E-43A1-9B93-D72591F29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42" y="2852043"/>
            <a:ext cx="1153914" cy="1153914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78B085-7D72-4E68-AC46-0E18DAF1B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033" y="2657197"/>
            <a:ext cx="1348760" cy="1348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AEE0A5-2635-4EC4-8684-43D3062172BC}"/>
              </a:ext>
            </a:extLst>
          </p:cNvPr>
          <p:cNvSpPr txBox="1"/>
          <p:nvPr/>
        </p:nvSpPr>
        <p:spPr>
          <a:xfrm>
            <a:off x="2265284" y="5637320"/>
            <a:ext cx="766142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알라딘 객체는 점수 변수 </a:t>
            </a:r>
            <a:r>
              <a:rPr lang="en-US" altLang="ko-KR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score</a:t>
            </a: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를 가짐</a:t>
            </a:r>
            <a:endParaRPr lang="en-US" altLang="ko-KR" sz="2000" dirty="0">
              <a:latin typeface="a찐빵M" panose="02020600000000000000" pitchFamily="18" charset="-127"/>
              <a:ea typeface="a찐빵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찐빵M" panose="02020600000000000000" pitchFamily="18" charset="-127"/>
                <a:ea typeface="a찐빵M" panose="02020600000000000000" pitchFamily="18" charset="-127"/>
              </a:rPr>
              <a:t>앵무새와 부딪히면 터짐</a:t>
            </a:r>
            <a:endParaRPr lang="en-US" altLang="ko-KR" sz="2000" dirty="0">
              <a:latin typeface="a찐빵M" panose="02020600000000000000" pitchFamily="18" charset="-127"/>
              <a:ea typeface="a찐빵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89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304</Words>
  <Application>Microsoft Office PowerPoint</Application>
  <PresentationFormat>와이드스크린</PresentationFormat>
  <Paragraphs>70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a찐빵B</vt:lpstr>
      <vt:lpstr>Wingdings</vt:lpstr>
      <vt:lpstr>Arial</vt:lpstr>
      <vt:lpstr>맑은 고딕</vt:lpstr>
      <vt:lpstr>a시나리오</vt:lpstr>
      <vt:lpstr>a찐빵M</vt:lpstr>
      <vt:lpstr>Office 테마</vt:lpstr>
      <vt:lpstr>방중 프로젝트 발표</vt:lpstr>
      <vt:lpstr>PowerPoint 프레젠테이션</vt:lpstr>
      <vt:lpstr>목차</vt:lpstr>
      <vt:lpstr>PYGAME</vt:lpstr>
      <vt:lpstr>Aladdin Shooting Game(내가 만든 게임)</vt:lpstr>
      <vt:lpstr>PowerPoint 프레젠테이션</vt:lpstr>
      <vt:lpstr>CLASS 구상</vt:lpstr>
      <vt:lpstr>Class Drawable:</vt:lpstr>
      <vt:lpstr>Class Aladdin(Drawable):</vt:lpstr>
      <vt:lpstr>Class Weapon(Drawable):</vt:lpstr>
      <vt:lpstr>Class Parrot(Drawable): </vt:lpstr>
      <vt:lpstr>Class CrazyParrot(Parrot):</vt:lpstr>
      <vt:lpstr>Function 구상</vt:lpstr>
      <vt:lpstr>Function 구상</vt:lpstr>
      <vt:lpstr>Function 구상</vt:lpstr>
      <vt:lpstr>간략한 흐름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방중 프로젝트 발표</dc:title>
  <dc:creator>sso07069@naver.com</dc:creator>
  <cp:lastModifiedBy>sso07069@naver.com</cp:lastModifiedBy>
  <cp:revision>23</cp:revision>
  <dcterms:created xsi:type="dcterms:W3CDTF">2019-09-04T20:41:18Z</dcterms:created>
  <dcterms:modified xsi:type="dcterms:W3CDTF">2019-09-05T10:58:04Z</dcterms:modified>
</cp:coreProperties>
</file>